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9C9D"/>
    <a:srgbClr val="3D2D9D"/>
    <a:srgbClr val="0811C2"/>
    <a:srgbClr val="FAFE6A"/>
    <a:srgbClr val="93C33D"/>
    <a:srgbClr val="B80000"/>
    <a:srgbClr val="FDB016"/>
    <a:srgbClr val="E11C23"/>
    <a:srgbClr val="0C9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 snapToObjects="1"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0D40B4A2-B519-4033-808E-F1DD8795694B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ADB15300-6D7A-49AD-8B7F-B124ED569A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07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04E3-3B20-47D7-AD34-40B31AF777C8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BFFCB-E43D-4056-AE2E-DB919D6BA71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76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BFFCB-E43D-4056-AE2E-DB919D6BA71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73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816214" y="274638"/>
            <a:ext cx="6586989" cy="83327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x-none" noProof="0" dirty="0" smtClean="0"/>
              <a:t>Click to edit Master text styles</a:t>
            </a:r>
          </a:p>
          <a:p>
            <a:pPr lvl="1"/>
            <a:r>
              <a:rPr lang="x-none" noProof="0" dirty="0" smtClean="0"/>
              <a:t>Second level</a:t>
            </a:r>
          </a:p>
          <a:p>
            <a:pPr lvl="2"/>
            <a:r>
              <a:rPr lang="x-none" noProof="0" dirty="0" smtClean="0"/>
              <a:t>Third level</a:t>
            </a:r>
          </a:p>
          <a:p>
            <a:pPr lvl="3"/>
            <a:r>
              <a:rPr lang="x-none" noProof="0" dirty="0" smtClean="0"/>
              <a:t>Fourth level</a:t>
            </a:r>
          </a:p>
          <a:p>
            <a:pPr lvl="4"/>
            <a:r>
              <a:rPr lang="x-none" noProof="0" dirty="0" smtClean="0"/>
              <a:t>Fifth level</a:t>
            </a:r>
            <a:endParaRPr lang="en-US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6A108-0E47-402C-BF66-AD5C7E71EEBB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818AA-E402-47BE-BD78-96313FA04B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874BA-3962-465B-B587-5800C5A8C249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4B1C4-F088-4A8E-8145-2B979174AC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4509A-418E-4A57-8F64-A7440223191F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7D9C-E944-478E-B733-FB69E16CADC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99E8B-7657-4B8C-8CE4-89EC4E74DDD4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DEF53-669A-4F04-BB2A-19D805EDF9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41BDF-D43C-466F-8E74-DC34524BABA6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313C0-250E-4214-BB53-3708BBBCAE2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B1F76-5C55-4896-9E11-27DD03108202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B6E25-8CF0-4E63-B8B0-22C8124B8A8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D5382-AB0A-44D2-B54C-E577BEA5FB7E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12C4-F0A2-47CE-BE7E-31CD56958D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F5A48-9616-45F9-9CEF-8C38DCDCE311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1F656-B43C-4FFD-A7DE-383C21DF207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536A-63E6-4267-A61E-C5DA342876DD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7218-B3D9-4DCD-9DC1-A2C719A449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40136-181A-4C90-9CC5-393FB53BB808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F18A6-2FAD-43BA-974B-40DB9A977A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30C01-6163-4982-A269-84440F3E8418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3DD72-919E-46F5-B373-3153516C1EC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816100" y="274638"/>
            <a:ext cx="6586538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F4FC1E83-C2A4-4F3E-AC18-D779E54F0324}" type="datetime1">
              <a:rPr lang="en-US"/>
              <a:pPr>
                <a:defRPr/>
              </a:pPr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Classified - Internal use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015A6324-C435-4FB1-920E-EF390CCFD59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2" name="Retângulo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/>
          <p:cNvSpPr/>
          <p:nvPr/>
        </p:nvSpPr>
        <p:spPr>
          <a:xfrm>
            <a:off x="8393912" y="1410094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Meta</a:t>
            </a:r>
            <a:endParaRPr lang="pt-BR" sz="1400" dirty="0"/>
          </a:p>
        </p:txBody>
      </p:sp>
      <p:sp>
        <p:nvSpPr>
          <p:cNvPr id="39" name="Retângulo 38"/>
          <p:cNvSpPr/>
          <p:nvPr/>
        </p:nvSpPr>
        <p:spPr>
          <a:xfrm>
            <a:off x="7693592" y="1412351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Ago</a:t>
            </a:r>
            <a:endParaRPr lang="pt-BR" sz="1400" dirty="0"/>
          </a:p>
        </p:txBody>
      </p:sp>
      <p:sp>
        <p:nvSpPr>
          <p:cNvPr id="40" name="Retângulo 39"/>
          <p:cNvSpPr/>
          <p:nvPr/>
        </p:nvSpPr>
        <p:spPr>
          <a:xfrm>
            <a:off x="2078653" y="1409025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BM </a:t>
            </a:r>
            <a:r>
              <a:rPr lang="pt-BR" sz="1400" dirty="0" smtClean="0"/>
              <a:t>2012</a:t>
            </a:r>
            <a:endParaRPr lang="pt-BR" sz="1400" dirty="0"/>
          </a:p>
        </p:txBody>
      </p:sp>
      <p:sp>
        <p:nvSpPr>
          <p:cNvPr id="41" name="Retângulo 40"/>
          <p:cNvSpPr/>
          <p:nvPr/>
        </p:nvSpPr>
        <p:spPr>
          <a:xfrm>
            <a:off x="2767597" y="1411929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Jan</a:t>
            </a:r>
            <a:endParaRPr lang="pt-BR" sz="1400" dirty="0"/>
          </a:p>
        </p:txBody>
      </p:sp>
      <p:sp>
        <p:nvSpPr>
          <p:cNvPr id="42" name="Retângulo 41"/>
          <p:cNvSpPr/>
          <p:nvPr/>
        </p:nvSpPr>
        <p:spPr>
          <a:xfrm>
            <a:off x="3460087" y="141221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Fev</a:t>
            </a:r>
            <a:endParaRPr lang="pt-BR" sz="1400" dirty="0"/>
          </a:p>
        </p:txBody>
      </p:sp>
      <p:sp>
        <p:nvSpPr>
          <p:cNvPr id="43" name="Retângulo 42"/>
          <p:cNvSpPr/>
          <p:nvPr/>
        </p:nvSpPr>
        <p:spPr>
          <a:xfrm>
            <a:off x="4151742" y="140965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Mar</a:t>
            </a:r>
            <a:endParaRPr lang="pt-BR" sz="1400" dirty="0"/>
          </a:p>
        </p:txBody>
      </p:sp>
      <p:sp>
        <p:nvSpPr>
          <p:cNvPr id="44" name="Retângulo 43"/>
          <p:cNvSpPr/>
          <p:nvPr/>
        </p:nvSpPr>
        <p:spPr>
          <a:xfrm>
            <a:off x="4856107" y="141221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Abr</a:t>
            </a:r>
            <a:endParaRPr lang="pt-BR" sz="1400" dirty="0"/>
          </a:p>
        </p:txBody>
      </p:sp>
      <p:sp>
        <p:nvSpPr>
          <p:cNvPr id="45" name="Retângulo 44"/>
          <p:cNvSpPr/>
          <p:nvPr/>
        </p:nvSpPr>
        <p:spPr>
          <a:xfrm>
            <a:off x="5562245" y="140965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Mai</a:t>
            </a:r>
            <a:endParaRPr lang="pt-BR" sz="1400" dirty="0"/>
          </a:p>
        </p:txBody>
      </p:sp>
      <p:sp>
        <p:nvSpPr>
          <p:cNvPr id="46" name="Retângulo 45"/>
          <p:cNvSpPr/>
          <p:nvPr/>
        </p:nvSpPr>
        <p:spPr>
          <a:xfrm>
            <a:off x="6282664" y="140797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Jun</a:t>
            </a:r>
            <a:endParaRPr lang="pt-BR" sz="1400" dirty="0"/>
          </a:p>
        </p:txBody>
      </p:sp>
      <p:sp>
        <p:nvSpPr>
          <p:cNvPr id="47" name="Retângulo 46"/>
          <p:cNvSpPr/>
          <p:nvPr/>
        </p:nvSpPr>
        <p:spPr>
          <a:xfrm>
            <a:off x="6994752" y="1407977"/>
            <a:ext cx="576000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Jul</a:t>
            </a:r>
            <a:endParaRPr lang="pt-BR" sz="1400" dirty="0"/>
          </a:p>
        </p:txBody>
      </p:sp>
      <p:sp>
        <p:nvSpPr>
          <p:cNvPr id="50" name="Retângulo 49"/>
          <p:cNvSpPr/>
          <p:nvPr/>
        </p:nvSpPr>
        <p:spPr>
          <a:xfrm>
            <a:off x="533503" y="1398703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BM 2010</a:t>
            </a:r>
            <a:endParaRPr lang="pt-BR" sz="1400" dirty="0"/>
          </a:p>
        </p:txBody>
      </p:sp>
      <p:sp>
        <p:nvSpPr>
          <p:cNvPr id="51" name="Retângulo 50"/>
          <p:cNvSpPr/>
          <p:nvPr/>
        </p:nvSpPr>
        <p:spPr>
          <a:xfrm>
            <a:off x="8396184" y="190369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85</a:t>
            </a:r>
            <a:endParaRPr lang="pt-BR" sz="1400" dirty="0"/>
          </a:p>
        </p:txBody>
      </p:sp>
      <p:sp>
        <p:nvSpPr>
          <p:cNvPr id="52" name="Retângulo 51"/>
          <p:cNvSpPr/>
          <p:nvPr/>
        </p:nvSpPr>
        <p:spPr>
          <a:xfrm>
            <a:off x="7695864" y="190595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74,9</a:t>
            </a:r>
            <a:endParaRPr lang="pt-BR" sz="1400" dirty="0"/>
          </a:p>
        </p:txBody>
      </p:sp>
      <p:sp>
        <p:nvSpPr>
          <p:cNvPr id="53" name="Retângulo 52"/>
          <p:cNvSpPr/>
          <p:nvPr/>
        </p:nvSpPr>
        <p:spPr>
          <a:xfrm>
            <a:off x="2071400" y="1902625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71,2</a:t>
            </a:r>
            <a:endParaRPr lang="pt-BR" sz="1400" dirty="0"/>
          </a:p>
        </p:txBody>
      </p:sp>
      <p:sp>
        <p:nvSpPr>
          <p:cNvPr id="54" name="Retângulo 53"/>
          <p:cNvSpPr/>
          <p:nvPr/>
        </p:nvSpPr>
        <p:spPr>
          <a:xfrm>
            <a:off x="2760344" y="190552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72,1</a:t>
            </a:r>
            <a:endParaRPr lang="pt-BR" sz="1400" dirty="0"/>
          </a:p>
        </p:txBody>
      </p:sp>
      <p:sp>
        <p:nvSpPr>
          <p:cNvPr id="55" name="Retângulo 54"/>
          <p:cNvSpPr/>
          <p:nvPr/>
        </p:nvSpPr>
        <p:spPr>
          <a:xfrm>
            <a:off x="3462359" y="19058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76,3</a:t>
            </a:r>
            <a:endParaRPr lang="pt-BR" sz="1400" dirty="0"/>
          </a:p>
        </p:txBody>
      </p:sp>
      <p:sp>
        <p:nvSpPr>
          <p:cNvPr id="56" name="Retângulo 55"/>
          <p:cNvSpPr/>
          <p:nvPr/>
        </p:nvSpPr>
        <p:spPr>
          <a:xfrm>
            <a:off x="4154014" y="19032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74,8</a:t>
            </a:r>
            <a:endParaRPr lang="pt-BR" sz="1400" dirty="0"/>
          </a:p>
        </p:txBody>
      </p:sp>
      <p:sp>
        <p:nvSpPr>
          <p:cNvPr id="57" name="Retângulo 56"/>
          <p:cNvSpPr/>
          <p:nvPr/>
        </p:nvSpPr>
        <p:spPr>
          <a:xfrm>
            <a:off x="4858379" y="19058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76,7</a:t>
            </a:r>
            <a:endParaRPr lang="pt-BR" sz="1400" dirty="0"/>
          </a:p>
        </p:txBody>
      </p:sp>
      <p:sp>
        <p:nvSpPr>
          <p:cNvPr id="58" name="Retângulo 57"/>
          <p:cNvSpPr/>
          <p:nvPr/>
        </p:nvSpPr>
        <p:spPr>
          <a:xfrm>
            <a:off x="5564517" y="19032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85,6</a:t>
            </a:r>
            <a:endParaRPr lang="pt-BR" sz="1400" dirty="0"/>
          </a:p>
        </p:txBody>
      </p:sp>
      <p:sp>
        <p:nvSpPr>
          <p:cNvPr id="59" name="Retângulo 58"/>
          <p:cNvSpPr/>
          <p:nvPr/>
        </p:nvSpPr>
        <p:spPr>
          <a:xfrm>
            <a:off x="6284936" y="19015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84,4</a:t>
            </a:r>
            <a:endParaRPr lang="pt-BR" sz="1400" dirty="0"/>
          </a:p>
        </p:txBody>
      </p:sp>
      <p:sp>
        <p:nvSpPr>
          <p:cNvPr id="60" name="Retângulo 59"/>
          <p:cNvSpPr/>
          <p:nvPr/>
        </p:nvSpPr>
        <p:spPr>
          <a:xfrm>
            <a:off x="6997024" y="19015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78,4</a:t>
            </a:r>
            <a:endParaRPr lang="pt-BR" sz="1400" dirty="0"/>
          </a:p>
        </p:txBody>
      </p:sp>
      <p:sp>
        <p:nvSpPr>
          <p:cNvPr id="61" name="Retângulo 60"/>
          <p:cNvSpPr/>
          <p:nvPr/>
        </p:nvSpPr>
        <p:spPr>
          <a:xfrm>
            <a:off x="526250" y="1892303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err="1" smtClean="0"/>
              <a:t>Eficiencia</a:t>
            </a:r>
            <a:r>
              <a:rPr lang="pt-BR" sz="1400" dirty="0" smtClean="0"/>
              <a:t> (%)</a:t>
            </a:r>
            <a:endParaRPr lang="pt-BR" sz="1400" dirty="0"/>
          </a:p>
        </p:txBody>
      </p:sp>
      <p:sp>
        <p:nvSpPr>
          <p:cNvPr id="62" name="Retângulo 61"/>
          <p:cNvSpPr/>
          <p:nvPr/>
        </p:nvSpPr>
        <p:spPr>
          <a:xfrm>
            <a:off x="8393054" y="239729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14</a:t>
            </a:r>
            <a:endParaRPr lang="pt-BR" sz="1400" dirty="0"/>
          </a:p>
        </p:txBody>
      </p:sp>
      <p:sp>
        <p:nvSpPr>
          <p:cNvPr id="63" name="Retângulo 62"/>
          <p:cNvSpPr/>
          <p:nvPr/>
        </p:nvSpPr>
        <p:spPr>
          <a:xfrm>
            <a:off x="7692734" y="239955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20,6</a:t>
            </a:r>
            <a:endParaRPr lang="pt-BR" sz="1400" dirty="0"/>
          </a:p>
        </p:txBody>
      </p:sp>
      <p:sp>
        <p:nvSpPr>
          <p:cNvPr id="64" name="Retângulo 63"/>
          <p:cNvSpPr/>
          <p:nvPr/>
        </p:nvSpPr>
        <p:spPr>
          <a:xfrm>
            <a:off x="2077795" y="2396225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28,8</a:t>
            </a:r>
            <a:endParaRPr lang="pt-BR" sz="1400" dirty="0"/>
          </a:p>
        </p:txBody>
      </p:sp>
      <p:sp>
        <p:nvSpPr>
          <p:cNvPr id="65" name="Retângulo 64"/>
          <p:cNvSpPr/>
          <p:nvPr/>
        </p:nvSpPr>
        <p:spPr>
          <a:xfrm>
            <a:off x="2757214" y="239912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27,9</a:t>
            </a:r>
            <a:endParaRPr lang="pt-BR" sz="1400" dirty="0"/>
          </a:p>
        </p:txBody>
      </p:sp>
      <p:sp>
        <p:nvSpPr>
          <p:cNvPr id="66" name="Retângulo 65"/>
          <p:cNvSpPr/>
          <p:nvPr/>
        </p:nvSpPr>
        <p:spPr>
          <a:xfrm>
            <a:off x="3459229" y="23994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23,7</a:t>
            </a:r>
            <a:endParaRPr lang="pt-BR" sz="1400" dirty="0"/>
          </a:p>
        </p:txBody>
      </p:sp>
      <p:sp>
        <p:nvSpPr>
          <p:cNvPr id="67" name="Retângulo 66"/>
          <p:cNvSpPr/>
          <p:nvPr/>
        </p:nvSpPr>
        <p:spPr>
          <a:xfrm>
            <a:off x="4150884" y="23968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25,2</a:t>
            </a:r>
            <a:endParaRPr lang="pt-BR" sz="1400" dirty="0"/>
          </a:p>
        </p:txBody>
      </p:sp>
      <p:sp>
        <p:nvSpPr>
          <p:cNvPr id="68" name="Retângulo 67"/>
          <p:cNvSpPr/>
          <p:nvPr/>
        </p:nvSpPr>
        <p:spPr>
          <a:xfrm>
            <a:off x="4855249" y="23994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23,3</a:t>
            </a:r>
            <a:endParaRPr lang="pt-BR" sz="1400" dirty="0"/>
          </a:p>
        </p:txBody>
      </p:sp>
      <p:sp>
        <p:nvSpPr>
          <p:cNvPr id="69" name="Retângulo 68"/>
          <p:cNvSpPr/>
          <p:nvPr/>
        </p:nvSpPr>
        <p:spPr>
          <a:xfrm>
            <a:off x="5561387" y="23968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14,4</a:t>
            </a:r>
            <a:endParaRPr lang="pt-BR" sz="1400" dirty="0"/>
          </a:p>
        </p:txBody>
      </p:sp>
      <p:sp>
        <p:nvSpPr>
          <p:cNvPr id="70" name="Retângulo 69"/>
          <p:cNvSpPr/>
          <p:nvPr/>
        </p:nvSpPr>
        <p:spPr>
          <a:xfrm>
            <a:off x="6281806" y="23951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15,6</a:t>
            </a:r>
            <a:endParaRPr lang="pt-BR" sz="1400" dirty="0"/>
          </a:p>
        </p:txBody>
      </p:sp>
      <p:sp>
        <p:nvSpPr>
          <p:cNvPr id="71" name="Retângulo 70"/>
          <p:cNvSpPr/>
          <p:nvPr/>
        </p:nvSpPr>
        <p:spPr>
          <a:xfrm>
            <a:off x="6993894" y="23951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21,6</a:t>
            </a:r>
            <a:endParaRPr lang="pt-BR" sz="1400" dirty="0"/>
          </a:p>
        </p:txBody>
      </p:sp>
      <p:sp>
        <p:nvSpPr>
          <p:cNvPr id="72" name="Retângulo 71"/>
          <p:cNvSpPr/>
          <p:nvPr/>
        </p:nvSpPr>
        <p:spPr>
          <a:xfrm>
            <a:off x="532645" y="2385903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Quebra (%)</a:t>
            </a:r>
            <a:endParaRPr lang="pt-BR" sz="1400" dirty="0"/>
          </a:p>
        </p:txBody>
      </p:sp>
      <p:sp>
        <p:nvSpPr>
          <p:cNvPr id="73" name="Retângulo 72"/>
          <p:cNvSpPr/>
          <p:nvPr/>
        </p:nvSpPr>
        <p:spPr>
          <a:xfrm>
            <a:off x="8396184" y="289315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4" name="Retângulo 73"/>
          <p:cNvSpPr/>
          <p:nvPr/>
        </p:nvSpPr>
        <p:spPr>
          <a:xfrm>
            <a:off x="7699129" y="289315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5" name="Retângulo 74"/>
          <p:cNvSpPr/>
          <p:nvPr/>
        </p:nvSpPr>
        <p:spPr>
          <a:xfrm>
            <a:off x="2074665" y="2889825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6" name="Retângulo 75"/>
          <p:cNvSpPr/>
          <p:nvPr/>
        </p:nvSpPr>
        <p:spPr>
          <a:xfrm>
            <a:off x="2763609" y="289272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7" name="Retângulo 76"/>
          <p:cNvSpPr/>
          <p:nvPr/>
        </p:nvSpPr>
        <p:spPr>
          <a:xfrm>
            <a:off x="3456099" y="28930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8" name="Retângulo 77"/>
          <p:cNvSpPr/>
          <p:nvPr/>
        </p:nvSpPr>
        <p:spPr>
          <a:xfrm>
            <a:off x="4157279" y="28904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79" name="Retângulo 78"/>
          <p:cNvSpPr/>
          <p:nvPr/>
        </p:nvSpPr>
        <p:spPr>
          <a:xfrm>
            <a:off x="4852119" y="28930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0" name="Retângulo 79"/>
          <p:cNvSpPr/>
          <p:nvPr/>
        </p:nvSpPr>
        <p:spPr>
          <a:xfrm>
            <a:off x="5567782" y="28904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1" name="Retângulo 80"/>
          <p:cNvSpPr/>
          <p:nvPr/>
        </p:nvSpPr>
        <p:spPr>
          <a:xfrm>
            <a:off x="6288201" y="28887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2" name="Retângulo 81"/>
          <p:cNvSpPr/>
          <p:nvPr/>
        </p:nvSpPr>
        <p:spPr>
          <a:xfrm>
            <a:off x="7000289" y="28887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3" name="Retângulo 82"/>
          <p:cNvSpPr/>
          <p:nvPr/>
        </p:nvSpPr>
        <p:spPr>
          <a:xfrm>
            <a:off x="529515" y="2879503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err="1" smtClean="0"/>
              <a:t>Chocotei</a:t>
            </a:r>
            <a:r>
              <a:rPr lang="pt-BR" sz="1400" dirty="0" smtClean="0"/>
              <a:t> (%)</a:t>
            </a:r>
            <a:endParaRPr lang="pt-BR" sz="1400" dirty="0"/>
          </a:p>
        </p:txBody>
      </p:sp>
      <p:sp>
        <p:nvSpPr>
          <p:cNvPr id="84" name="Retângulo 83"/>
          <p:cNvSpPr/>
          <p:nvPr/>
        </p:nvSpPr>
        <p:spPr>
          <a:xfrm>
            <a:off x="8386794" y="338626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5" name="Retângulo 84"/>
          <p:cNvSpPr/>
          <p:nvPr/>
        </p:nvSpPr>
        <p:spPr>
          <a:xfrm>
            <a:off x="7695999" y="338852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86" name="Retângulo 85"/>
          <p:cNvSpPr/>
          <p:nvPr/>
        </p:nvSpPr>
        <p:spPr>
          <a:xfrm>
            <a:off x="2071535" y="3385198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NA</a:t>
            </a:r>
            <a:endParaRPr lang="pt-BR" sz="1400" dirty="0"/>
          </a:p>
        </p:txBody>
      </p:sp>
      <p:sp>
        <p:nvSpPr>
          <p:cNvPr id="87" name="Retângulo 86"/>
          <p:cNvSpPr/>
          <p:nvPr/>
        </p:nvSpPr>
        <p:spPr>
          <a:xfrm>
            <a:off x="2760479" y="3388102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Jan</a:t>
            </a:r>
            <a:endParaRPr lang="pt-BR" sz="1400" dirty="0"/>
          </a:p>
        </p:txBody>
      </p:sp>
      <p:sp>
        <p:nvSpPr>
          <p:cNvPr id="88" name="Retângulo 87"/>
          <p:cNvSpPr/>
          <p:nvPr/>
        </p:nvSpPr>
        <p:spPr>
          <a:xfrm>
            <a:off x="3462494" y="338839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Fev</a:t>
            </a:r>
            <a:endParaRPr lang="pt-BR" sz="1400" dirty="0"/>
          </a:p>
        </p:txBody>
      </p:sp>
      <p:sp>
        <p:nvSpPr>
          <p:cNvPr id="89" name="Retângulo 88"/>
          <p:cNvSpPr/>
          <p:nvPr/>
        </p:nvSpPr>
        <p:spPr>
          <a:xfrm>
            <a:off x="4154149" y="338583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Mar</a:t>
            </a:r>
            <a:endParaRPr lang="pt-BR" sz="1400" dirty="0"/>
          </a:p>
        </p:txBody>
      </p:sp>
      <p:sp>
        <p:nvSpPr>
          <p:cNvPr id="90" name="Retângulo 89"/>
          <p:cNvSpPr/>
          <p:nvPr/>
        </p:nvSpPr>
        <p:spPr>
          <a:xfrm>
            <a:off x="4858514" y="338839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Abr</a:t>
            </a:r>
            <a:endParaRPr lang="pt-BR" sz="1400" dirty="0"/>
          </a:p>
        </p:txBody>
      </p:sp>
      <p:sp>
        <p:nvSpPr>
          <p:cNvPr id="91" name="Retângulo 90"/>
          <p:cNvSpPr/>
          <p:nvPr/>
        </p:nvSpPr>
        <p:spPr>
          <a:xfrm>
            <a:off x="5564652" y="338583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Mai</a:t>
            </a:r>
            <a:endParaRPr lang="pt-BR" sz="1400" dirty="0"/>
          </a:p>
        </p:txBody>
      </p:sp>
      <p:sp>
        <p:nvSpPr>
          <p:cNvPr id="92" name="Retângulo 91"/>
          <p:cNvSpPr/>
          <p:nvPr/>
        </p:nvSpPr>
        <p:spPr>
          <a:xfrm>
            <a:off x="6285071" y="338415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Jun</a:t>
            </a:r>
            <a:endParaRPr lang="pt-BR" sz="1400" dirty="0"/>
          </a:p>
        </p:txBody>
      </p:sp>
      <p:sp>
        <p:nvSpPr>
          <p:cNvPr id="93" name="Retângulo 92"/>
          <p:cNvSpPr/>
          <p:nvPr/>
        </p:nvSpPr>
        <p:spPr>
          <a:xfrm>
            <a:off x="6997159" y="3384150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Jul</a:t>
            </a:r>
            <a:endParaRPr lang="pt-BR" sz="1400" dirty="0"/>
          </a:p>
        </p:txBody>
      </p:sp>
      <p:sp>
        <p:nvSpPr>
          <p:cNvPr id="94" name="Retângulo 93"/>
          <p:cNvSpPr/>
          <p:nvPr/>
        </p:nvSpPr>
        <p:spPr>
          <a:xfrm>
            <a:off x="526385" y="3374876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Numero de quebra (N°)</a:t>
            </a:r>
            <a:endParaRPr lang="pt-BR" sz="1400" dirty="0"/>
          </a:p>
        </p:txBody>
      </p:sp>
      <p:sp>
        <p:nvSpPr>
          <p:cNvPr id="95" name="Retângulo 94"/>
          <p:cNvSpPr/>
          <p:nvPr/>
        </p:nvSpPr>
        <p:spPr>
          <a:xfrm>
            <a:off x="8389066" y="387809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92</a:t>
            </a:r>
            <a:endParaRPr lang="pt-BR" sz="1400" dirty="0"/>
          </a:p>
        </p:txBody>
      </p:sp>
      <p:sp>
        <p:nvSpPr>
          <p:cNvPr id="96" name="Retângulo 95"/>
          <p:cNvSpPr/>
          <p:nvPr/>
        </p:nvSpPr>
        <p:spPr>
          <a:xfrm>
            <a:off x="7698271" y="388035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91</a:t>
            </a:r>
            <a:endParaRPr lang="pt-BR" sz="1400" dirty="0"/>
          </a:p>
        </p:txBody>
      </p:sp>
      <p:sp>
        <p:nvSpPr>
          <p:cNvPr id="97" name="Retângulo 96"/>
          <p:cNvSpPr/>
          <p:nvPr/>
        </p:nvSpPr>
        <p:spPr>
          <a:xfrm>
            <a:off x="2073807" y="3877025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70</a:t>
            </a:r>
            <a:endParaRPr lang="pt-BR" sz="1400" dirty="0"/>
          </a:p>
        </p:txBody>
      </p:sp>
      <p:sp>
        <p:nvSpPr>
          <p:cNvPr id="98" name="Retângulo 97"/>
          <p:cNvSpPr/>
          <p:nvPr/>
        </p:nvSpPr>
        <p:spPr>
          <a:xfrm>
            <a:off x="2762751" y="387992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76</a:t>
            </a:r>
            <a:endParaRPr lang="pt-BR" sz="1400" dirty="0"/>
          </a:p>
        </p:txBody>
      </p:sp>
      <p:sp>
        <p:nvSpPr>
          <p:cNvPr id="99" name="Retângulo 98"/>
          <p:cNvSpPr/>
          <p:nvPr/>
        </p:nvSpPr>
        <p:spPr>
          <a:xfrm>
            <a:off x="3455241" y="38802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78</a:t>
            </a:r>
            <a:endParaRPr lang="pt-BR" sz="1400" dirty="0"/>
          </a:p>
        </p:txBody>
      </p:sp>
      <p:sp>
        <p:nvSpPr>
          <p:cNvPr id="100" name="Retângulo 99"/>
          <p:cNvSpPr/>
          <p:nvPr/>
        </p:nvSpPr>
        <p:spPr>
          <a:xfrm>
            <a:off x="4156421" y="38776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49</a:t>
            </a:r>
            <a:endParaRPr lang="pt-BR" sz="1400" dirty="0"/>
          </a:p>
        </p:txBody>
      </p:sp>
      <p:sp>
        <p:nvSpPr>
          <p:cNvPr id="101" name="Retângulo 100"/>
          <p:cNvSpPr/>
          <p:nvPr/>
        </p:nvSpPr>
        <p:spPr>
          <a:xfrm>
            <a:off x="4851261" y="388021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69</a:t>
            </a:r>
            <a:endParaRPr lang="pt-BR" sz="1400" dirty="0"/>
          </a:p>
        </p:txBody>
      </p:sp>
      <p:sp>
        <p:nvSpPr>
          <p:cNvPr id="102" name="Retângulo 101"/>
          <p:cNvSpPr/>
          <p:nvPr/>
        </p:nvSpPr>
        <p:spPr>
          <a:xfrm>
            <a:off x="5566924" y="387765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79</a:t>
            </a:r>
            <a:endParaRPr lang="pt-BR" sz="1400" dirty="0"/>
          </a:p>
        </p:txBody>
      </p:sp>
      <p:sp>
        <p:nvSpPr>
          <p:cNvPr id="103" name="Retângulo 102"/>
          <p:cNvSpPr/>
          <p:nvPr/>
        </p:nvSpPr>
        <p:spPr>
          <a:xfrm>
            <a:off x="6287343" y="38759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82</a:t>
            </a:r>
            <a:endParaRPr lang="pt-BR" sz="1400" dirty="0"/>
          </a:p>
        </p:txBody>
      </p:sp>
      <p:sp>
        <p:nvSpPr>
          <p:cNvPr id="104" name="Retângulo 103"/>
          <p:cNvSpPr/>
          <p:nvPr/>
        </p:nvSpPr>
        <p:spPr>
          <a:xfrm>
            <a:off x="6999431" y="387597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80</a:t>
            </a:r>
            <a:endParaRPr lang="pt-BR" sz="1400" dirty="0"/>
          </a:p>
        </p:txBody>
      </p:sp>
      <p:sp>
        <p:nvSpPr>
          <p:cNvPr id="105" name="Retângulo 104"/>
          <p:cNvSpPr/>
          <p:nvPr/>
        </p:nvSpPr>
        <p:spPr>
          <a:xfrm>
            <a:off x="528657" y="3866703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Etiquetas resolvidas (%)</a:t>
            </a:r>
            <a:endParaRPr lang="pt-BR" sz="1400" dirty="0"/>
          </a:p>
        </p:txBody>
      </p:sp>
      <p:sp>
        <p:nvSpPr>
          <p:cNvPr id="106" name="Retângulo 105"/>
          <p:cNvSpPr/>
          <p:nvPr/>
        </p:nvSpPr>
        <p:spPr>
          <a:xfrm>
            <a:off x="8395461" y="436992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107" name="Retângulo 106"/>
          <p:cNvSpPr/>
          <p:nvPr/>
        </p:nvSpPr>
        <p:spPr>
          <a:xfrm>
            <a:off x="7695141" y="4372178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108" name="Retângulo 107"/>
          <p:cNvSpPr/>
          <p:nvPr/>
        </p:nvSpPr>
        <p:spPr>
          <a:xfrm>
            <a:off x="2070677" y="4368852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109" name="Retângulo 108"/>
          <p:cNvSpPr/>
          <p:nvPr/>
        </p:nvSpPr>
        <p:spPr>
          <a:xfrm>
            <a:off x="2759621" y="4371756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Jan</a:t>
            </a:r>
            <a:endParaRPr lang="pt-BR" sz="1400" dirty="0"/>
          </a:p>
        </p:txBody>
      </p:sp>
      <p:sp>
        <p:nvSpPr>
          <p:cNvPr id="110" name="Retângulo 109"/>
          <p:cNvSpPr/>
          <p:nvPr/>
        </p:nvSpPr>
        <p:spPr>
          <a:xfrm>
            <a:off x="3461636" y="437204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Fev</a:t>
            </a:r>
            <a:endParaRPr lang="pt-BR" sz="1400" dirty="0"/>
          </a:p>
        </p:txBody>
      </p:sp>
      <p:sp>
        <p:nvSpPr>
          <p:cNvPr id="111" name="Retângulo 110"/>
          <p:cNvSpPr/>
          <p:nvPr/>
        </p:nvSpPr>
        <p:spPr>
          <a:xfrm>
            <a:off x="4153291" y="436948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Mar</a:t>
            </a:r>
            <a:endParaRPr lang="pt-BR" sz="1400" dirty="0"/>
          </a:p>
        </p:txBody>
      </p:sp>
      <p:sp>
        <p:nvSpPr>
          <p:cNvPr id="112" name="Retângulo 111"/>
          <p:cNvSpPr/>
          <p:nvPr/>
        </p:nvSpPr>
        <p:spPr>
          <a:xfrm>
            <a:off x="4857656" y="437204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Abr</a:t>
            </a:r>
            <a:endParaRPr lang="pt-BR" sz="1400" dirty="0"/>
          </a:p>
        </p:txBody>
      </p:sp>
      <p:sp>
        <p:nvSpPr>
          <p:cNvPr id="113" name="Retângulo 112"/>
          <p:cNvSpPr/>
          <p:nvPr/>
        </p:nvSpPr>
        <p:spPr>
          <a:xfrm>
            <a:off x="5563794" y="436948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Mai</a:t>
            </a:r>
            <a:endParaRPr lang="pt-BR" sz="1400" dirty="0"/>
          </a:p>
        </p:txBody>
      </p:sp>
      <p:sp>
        <p:nvSpPr>
          <p:cNvPr id="114" name="Retângulo 113"/>
          <p:cNvSpPr/>
          <p:nvPr/>
        </p:nvSpPr>
        <p:spPr>
          <a:xfrm>
            <a:off x="6284213" y="436780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Jun</a:t>
            </a:r>
            <a:endParaRPr lang="pt-BR" sz="1400" dirty="0"/>
          </a:p>
        </p:txBody>
      </p:sp>
      <p:sp>
        <p:nvSpPr>
          <p:cNvPr id="115" name="Retângulo 114"/>
          <p:cNvSpPr/>
          <p:nvPr/>
        </p:nvSpPr>
        <p:spPr>
          <a:xfrm>
            <a:off x="6996301" y="436780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Jul</a:t>
            </a:r>
            <a:endParaRPr lang="pt-BR" sz="1400" dirty="0"/>
          </a:p>
        </p:txBody>
      </p:sp>
      <p:sp>
        <p:nvSpPr>
          <p:cNvPr id="116" name="Retângulo 115"/>
          <p:cNvSpPr/>
          <p:nvPr/>
        </p:nvSpPr>
        <p:spPr>
          <a:xfrm>
            <a:off x="525527" y="4358530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Custo (R$)</a:t>
            </a:r>
            <a:endParaRPr lang="pt-BR" sz="1400" dirty="0"/>
          </a:p>
        </p:txBody>
      </p:sp>
      <p:sp>
        <p:nvSpPr>
          <p:cNvPr id="122" name="Retângulo 121"/>
          <p:cNvSpPr/>
          <p:nvPr/>
        </p:nvSpPr>
        <p:spPr>
          <a:xfrm>
            <a:off x="8395461" y="484382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8</a:t>
            </a:r>
            <a:endParaRPr lang="pt-BR" sz="1400" dirty="0"/>
          </a:p>
        </p:txBody>
      </p:sp>
      <p:sp>
        <p:nvSpPr>
          <p:cNvPr id="123" name="Retângulo 122"/>
          <p:cNvSpPr/>
          <p:nvPr/>
        </p:nvSpPr>
        <p:spPr>
          <a:xfrm>
            <a:off x="7695141" y="4846078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124" name="Retângulo 123"/>
          <p:cNvSpPr/>
          <p:nvPr/>
        </p:nvSpPr>
        <p:spPr>
          <a:xfrm>
            <a:off x="2070677" y="4842752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NA</a:t>
            </a:r>
            <a:endParaRPr lang="pt-BR" sz="1400" dirty="0"/>
          </a:p>
        </p:txBody>
      </p:sp>
      <p:sp>
        <p:nvSpPr>
          <p:cNvPr id="125" name="Retângulo 124"/>
          <p:cNvSpPr/>
          <p:nvPr/>
        </p:nvSpPr>
        <p:spPr>
          <a:xfrm>
            <a:off x="2759621" y="4845656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Jan</a:t>
            </a:r>
            <a:endParaRPr lang="pt-BR" sz="1400" dirty="0"/>
          </a:p>
        </p:txBody>
      </p:sp>
      <p:sp>
        <p:nvSpPr>
          <p:cNvPr id="126" name="Retângulo 125"/>
          <p:cNvSpPr/>
          <p:nvPr/>
        </p:nvSpPr>
        <p:spPr>
          <a:xfrm>
            <a:off x="3461636" y="484594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Fev</a:t>
            </a:r>
            <a:endParaRPr lang="pt-BR" sz="1400" dirty="0"/>
          </a:p>
        </p:txBody>
      </p:sp>
      <p:sp>
        <p:nvSpPr>
          <p:cNvPr id="127" name="Retângulo 126"/>
          <p:cNvSpPr/>
          <p:nvPr/>
        </p:nvSpPr>
        <p:spPr>
          <a:xfrm>
            <a:off x="4153291" y="484338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Mar</a:t>
            </a:r>
            <a:endParaRPr lang="pt-BR" sz="1400" dirty="0"/>
          </a:p>
        </p:txBody>
      </p:sp>
      <p:sp>
        <p:nvSpPr>
          <p:cNvPr id="128" name="Retângulo 127"/>
          <p:cNvSpPr/>
          <p:nvPr/>
        </p:nvSpPr>
        <p:spPr>
          <a:xfrm>
            <a:off x="4857656" y="484594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Abr</a:t>
            </a:r>
            <a:endParaRPr lang="pt-BR" sz="1400" dirty="0"/>
          </a:p>
        </p:txBody>
      </p:sp>
      <p:sp>
        <p:nvSpPr>
          <p:cNvPr id="129" name="Retângulo 128"/>
          <p:cNvSpPr/>
          <p:nvPr/>
        </p:nvSpPr>
        <p:spPr>
          <a:xfrm>
            <a:off x="5563794" y="484338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Mai</a:t>
            </a:r>
            <a:endParaRPr lang="pt-BR" sz="1400" dirty="0"/>
          </a:p>
        </p:txBody>
      </p:sp>
      <p:sp>
        <p:nvSpPr>
          <p:cNvPr id="130" name="Retângulo 129"/>
          <p:cNvSpPr/>
          <p:nvPr/>
        </p:nvSpPr>
        <p:spPr>
          <a:xfrm>
            <a:off x="6284213" y="484170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Jun</a:t>
            </a:r>
            <a:endParaRPr lang="pt-BR" sz="1400" dirty="0"/>
          </a:p>
        </p:txBody>
      </p:sp>
      <p:sp>
        <p:nvSpPr>
          <p:cNvPr id="131" name="Retângulo 130"/>
          <p:cNvSpPr/>
          <p:nvPr/>
        </p:nvSpPr>
        <p:spPr>
          <a:xfrm>
            <a:off x="6996301" y="4841704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Jul</a:t>
            </a:r>
            <a:endParaRPr lang="pt-BR" sz="1400" dirty="0"/>
          </a:p>
        </p:txBody>
      </p:sp>
      <p:sp>
        <p:nvSpPr>
          <p:cNvPr id="132" name="Retângulo 131"/>
          <p:cNvSpPr/>
          <p:nvPr/>
        </p:nvSpPr>
        <p:spPr>
          <a:xfrm>
            <a:off x="525527" y="4832430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MTBF (</a:t>
            </a:r>
            <a:r>
              <a:rPr lang="pt-BR" sz="1400" dirty="0" err="1" smtClean="0"/>
              <a:t>min</a:t>
            </a:r>
            <a:r>
              <a:rPr lang="pt-BR" sz="1400" dirty="0" smtClean="0"/>
              <a:t>)</a:t>
            </a:r>
            <a:endParaRPr lang="pt-BR" sz="1400" dirty="0"/>
          </a:p>
        </p:txBody>
      </p:sp>
      <p:sp>
        <p:nvSpPr>
          <p:cNvPr id="133" name="Retângulo 132"/>
          <p:cNvSpPr/>
          <p:nvPr/>
        </p:nvSpPr>
        <p:spPr>
          <a:xfrm>
            <a:off x="8395461" y="5329596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30</a:t>
            </a:r>
            <a:endParaRPr lang="pt-BR" sz="1400" dirty="0"/>
          </a:p>
        </p:txBody>
      </p:sp>
      <p:sp>
        <p:nvSpPr>
          <p:cNvPr id="134" name="Retângulo 133"/>
          <p:cNvSpPr/>
          <p:nvPr/>
        </p:nvSpPr>
        <p:spPr>
          <a:xfrm>
            <a:off x="7695141" y="5331853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135" name="Retângulo 134"/>
          <p:cNvSpPr/>
          <p:nvPr/>
        </p:nvSpPr>
        <p:spPr>
          <a:xfrm>
            <a:off x="2070677" y="5328527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NA</a:t>
            </a:r>
            <a:endParaRPr lang="pt-BR" sz="1400" dirty="0"/>
          </a:p>
        </p:txBody>
      </p:sp>
      <p:sp>
        <p:nvSpPr>
          <p:cNvPr id="136" name="Retângulo 135"/>
          <p:cNvSpPr/>
          <p:nvPr/>
        </p:nvSpPr>
        <p:spPr>
          <a:xfrm>
            <a:off x="2759621" y="5331431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Jan</a:t>
            </a:r>
            <a:endParaRPr lang="pt-BR" sz="1400" dirty="0"/>
          </a:p>
        </p:txBody>
      </p:sp>
      <p:sp>
        <p:nvSpPr>
          <p:cNvPr id="137" name="Retângulo 136"/>
          <p:cNvSpPr/>
          <p:nvPr/>
        </p:nvSpPr>
        <p:spPr>
          <a:xfrm>
            <a:off x="3461636" y="533171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Fev</a:t>
            </a:r>
            <a:endParaRPr lang="pt-BR" sz="1400" dirty="0"/>
          </a:p>
        </p:txBody>
      </p:sp>
      <p:sp>
        <p:nvSpPr>
          <p:cNvPr id="138" name="Retângulo 137"/>
          <p:cNvSpPr/>
          <p:nvPr/>
        </p:nvSpPr>
        <p:spPr>
          <a:xfrm>
            <a:off x="4153291" y="532915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Mar</a:t>
            </a:r>
            <a:endParaRPr lang="pt-BR" sz="1400" dirty="0"/>
          </a:p>
        </p:txBody>
      </p:sp>
      <p:sp>
        <p:nvSpPr>
          <p:cNvPr id="139" name="Retângulo 138"/>
          <p:cNvSpPr/>
          <p:nvPr/>
        </p:nvSpPr>
        <p:spPr>
          <a:xfrm>
            <a:off x="4857656" y="533171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Abr</a:t>
            </a:r>
            <a:endParaRPr lang="pt-BR" sz="1400" dirty="0"/>
          </a:p>
        </p:txBody>
      </p:sp>
      <p:sp>
        <p:nvSpPr>
          <p:cNvPr id="140" name="Retângulo 139"/>
          <p:cNvSpPr/>
          <p:nvPr/>
        </p:nvSpPr>
        <p:spPr>
          <a:xfrm>
            <a:off x="5563794" y="532915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Mai</a:t>
            </a:r>
            <a:endParaRPr lang="pt-BR" sz="1400" dirty="0"/>
          </a:p>
        </p:txBody>
      </p:sp>
      <p:sp>
        <p:nvSpPr>
          <p:cNvPr id="141" name="Retângulo 140"/>
          <p:cNvSpPr/>
          <p:nvPr/>
        </p:nvSpPr>
        <p:spPr>
          <a:xfrm>
            <a:off x="6284213" y="532747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Jun</a:t>
            </a:r>
            <a:endParaRPr lang="pt-BR" sz="1400" dirty="0"/>
          </a:p>
        </p:txBody>
      </p:sp>
      <p:sp>
        <p:nvSpPr>
          <p:cNvPr id="142" name="Retângulo 141"/>
          <p:cNvSpPr/>
          <p:nvPr/>
        </p:nvSpPr>
        <p:spPr>
          <a:xfrm>
            <a:off x="6996301" y="5327479"/>
            <a:ext cx="576000" cy="396000"/>
          </a:xfrm>
          <a:prstGeom prst="rect">
            <a:avLst/>
          </a:prstGeom>
          <a:solidFill>
            <a:srgbClr val="A29C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Jul</a:t>
            </a:r>
            <a:endParaRPr lang="pt-BR" sz="1400" dirty="0"/>
          </a:p>
        </p:txBody>
      </p:sp>
      <p:sp>
        <p:nvSpPr>
          <p:cNvPr id="143" name="Retângulo 142"/>
          <p:cNvSpPr/>
          <p:nvPr/>
        </p:nvSpPr>
        <p:spPr>
          <a:xfrm>
            <a:off x="525527" y="5318205"/>
            <a:ext cx="1434324" cy="396000"/>
          </a:xfrm>
          <a:prstGeom prst="rect">
            <a:avLst/>
          </a:prstGeom>
          <a:solidFill>
            <a:srgbClr val="3D2D9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MTTR (</a:t>
            </a:r>
            <a:r>
              <a:rPr lang="pt-BR" sz="1400" dirty="0" err="1" smtClean="0"/>
              <a:t>min</a:t>
            </a:r>
            <a:r>
              <a:rPr lang="pt-BR" sz="1400" dirty="0" smtClean="0"/>
              <a:t>)</a:t>
            </a:r>
            <a:endParaRPr lang="pt-BR" sz="1400" dirty="0"/>
          </a:p>
        </p:txBody>
      </p:sp>
      <p:sp>
        <p:nvSpPr>
          <p:cNvPr id="117" name="Seta para baixo 116"/>
          <p:cNvSpPr/>
          <p:nvPr/>
        </p:nvSpPr>
        <p:spPr>
          <a:xfrm>
            <a:off x="192315" y="5359055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Seta para baixo 117"/>
          <p:cNvSpPr/>
          <p:nvPr/>
        </p:nvSpPr>
        <p:spPr>
          <a:xfrm>
            <a:off x="193527" y="2417056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Seta para baixo 118"/>
          <p:cNvSpPr/>
          <p:nvPr/>
        </p:nvSpPr>
        <p:spPr>
          <a:xfrm>
            <a:off x="193527" y="3413530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0" name="Seta para baixo 119"/>
          <p:cNvSpPr/>
          <p:nvPr/>
        </p:nvSpPr>
        <p:spPr>
          <a:xfrm>
            <a:off x="193527" y="4399785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Seta para baixo 120"/>
          <p:cNvSpPr/>
          <p:nvPr/>
        </p:nvSpPr>
        <p:spPr>
          <a:xfrm>
            <a:off x="193527" y="2905026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4" name="Seta para baixo 143"/>
          <p:cNvSpPr/>
          <p:nvPr/>
        </p:nvSpPr>
        <p:spPr>
          <a:xfrm flipH="1" flipV="1">
            <a:off x="192315" y="3866703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5" name="Seta para baixo 144"/>
          <p:cNvSpPr/>
          <p:nvPr/>
        </p:nvSpPr>
        <p:spPr>
          <a:xfrm flipH="1" flipV="1">
            <a:off x="192315" y="1904178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Seta para baixo 145"/>
          <p:cNvSpPr/>
          <p:nvPr/>
        </p:nvSpPr>
        <p:spPr>
          <a:xfrm flipH="1" flipV="1">
            <a:off x="190340" y="4838478"/>
            <a:ext cx="222438" cy="3428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1912648" y="504967"/>
            <a:ext cx="5998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DA MANUTENÇÃO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</TotalTime>
  <Words>107</Words>
  <Application>Microsoft Office PowerPoint</Application>
  <PresentationFormat>Apresentação na tela (4:3)</PresentationFormat>
  <Paragraphs>84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Apresentação do PowerPoint</vt:lpstr>
    </vt:vector>
  </TitlesOfParts>
  <Company>DomaDesign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Doma</dc:creator>
  <cp:lastModifiedBy>GERSON</cp:lastModifiedBy>
  <cp:revision>53</cp:revision>
  <dcterms:created xsi:type="dcterms:W3CDTF">2011-02-07T13:26:13Z</dcterms:created>
  <dcterms:modified xsi:type="dcterms:W3CDTF">2014-03-11T05:08:55Z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GUID">
    <vt:lpwstr>04f520e0-1d35-4043-8fb1-253d518cd4c3</vt:lpwstr>
  </property>
  <property fmtid="{D5CDD505-2E9C-101B-9397-08002B2CF9AE}" pid="3" name="MODFILEGUID">
    <vt:lpwstr>2cafe3d1-fd35-466d-bd0b-c537032cfeba</vt:lpwstr>
  </property>
  <property fmtid="{D5CDD505-2E9C-101B-9397-08002B2CF9AE}" pid="4" name="FILEOWNER">
    <vt:lpwstr>Doma</vt:lpwstr>
  </property>
  <property fmtid="{D5CDD505-2E9C-101B-9397-08002B2CF9AE}" pid="5" name="MODFILEOWNER">
    <vt:lpwstr>adomingos</vt:lpwstr>
  </property>
  <property fmtid="{D5CDD505-2E9C-101B-9397-08002B2CF9AE}" pid="6" name="IPPCLASS">
    <vt:i4>1</vt:i4>
  </property>
  <property fmtid="{D5CDD505-2E9C-101B-9397-08002B2CF9AE}" pid="7" name="MODIPPCLASS">
    <vt:i4>1</vt:i4>
  </property>
  <property fmtid="{D5CDD505-2E9C-101B-9397-08002B2CF9AE}" pid="8" name="MACHINEID">
    <vt:lpwstr>AMSMAN10</vt:lpwstr>
  </property>
  <property fmtid="{D5CDD505-2E9C-101B-9397-08002B2CF9AE}" pid="9" name="MODMACHINEID">
    <vt:lpwstr>AMSMAN10</vt:lpwstr>
  </property>
  <property fmtid="{D5CDD505-2E9C-101B-9397-08002B2CF9AE}" pid="10" name="CURRENTCLASS">
    <vt:lpwstr>Classified - Internal use</vt:lpwstr>
  </property>
</Properties>
</file>